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60" d="100"/>
          <a:sy n="160" d="100"/>
        </p:scale>
        <p:origin x="-112" y="-12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9202-80C4-094E-A8BE-DF9CE2BC79F3}" type="datetimeFigureOut">
              <a:rPr lang="es-ES" smtClean="0"/>
              <a:t>10/02/24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8B18-648A-B74C-83EB-CD42700834C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167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9202-80C4-094E-A8BE-DF9CE2BC79F3}" type="datetimeFigureOut">
              <a:rPr lang="es-ES" smtClean="0"/>
              <a:t>10/02/24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8B18-648A-B74C-83EB-CD42700834C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3203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9202-80C4-094E-A8BE-DF9CE2BC79F3}" type="datetimeFigureOut">
              <a:rPr lang="es-ES" smtClean="0"/>
              <a:t>10/02/24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8B18-648A-B74C-83EB-CD42700834C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616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9202-80C4-094E-A8BE-DF9CE2BC79F3}" type="datetimeFigureOut">
              <a:rPr lang="es-ES" smtClean="0"/>
              <a:t>10/02/24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8B18-648A-B74C-83EB-CD42700834C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962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9202-80C4-094E-A8BE-DF9CE2BC79F3}" type="datetimeFigureOut">
              <a:rPr lang="es-ES" smtClean="0"/>
              <a:t>10/02/24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8B18-648A-B74C-83EB-CD42700834C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691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9202-80C4-094E-A8BE-DF9CE2BC79F3}" type="datetimeFigureOut">
              <a:rPr lang="es-ES" smtClean="0"/>
              <a:t>10/02/24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8B18-648A-B74C-83EB-CD42700834C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2265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9202-80C4-094E-A8BE-DF9CE2BC79F3}" type="datetimeFigureOut">
              <a:rPr lang="es-ES" smtClean="0"/>
              <a:t>10/02/24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8B18-648A-B74C-83EB-CD42700834C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794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9202-80C4-094E-A8BE-DF9CE2BC79F3}" type="datetimeFigureOut">
              <a:rPr lang="es-ES" smtClean="0"/>
              <a:t>10/02/24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8B18-648A-B74C-83EB-CD42700834C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0032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9202-80C4-094E-A8BE-DF9CE2BC79F3}" type="datetimeFigureOut">
              <a:rPr lang="es-ES" smtClean="0"/>
              <a:t>10/02/24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8B18-648A-B74C-83EB-CD42700834C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874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9202-80C4-094E-A8BE-DF9CE2BC79F3}" type="datetimeFigureOut">
              <a:rPr lang="es-ES" smtClean="0"/>
              <a:t>10/02/24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8B18-648A-B74C-83EB-CD42700834C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4099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9202-80C4-094E-A8BE-DF9CE2BC79F3}" type="datetimeFigureOut">
              <a:rPr lang="es-ES" smtClean="0"/>
              <a:t>10/02/24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8B18-648A-B74C-83EB-CD42700834C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5763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9202-80C4-094E-A8BE-DF9CE2BC79F3}" type="datetimeFigureOut">
              <a:rPr lang="es-ES" smtClean="0"/>
              <a:t>10/02/24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F8B18-648A-B74C-83EB-CD42700834C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348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ROPUESTAS CAMPAÑA COMPAÑERISMO-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25761" cy="51435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444625" y="1484314"/>
            <a:ext cx="65563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b="1" dirty="0" smtClean="0"/>
              <a:t> COLOCAR EL NOMBRE DE DESTINATARIO</a:t>
            </a:r>
            <a:endParaRPr lang="es-ES" sz="2100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1293812" y="3748089"/>
            <a:ext cx="65563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b="1" dirty="0" smtClean="0"/>
              <a:t> COLOCAR TU NOMBRE</a:t>
            </a:r>
            <a:endParaRPr lang="es-ES" sz="2100" b="1" dirty="0"/>
          </a:p>
        </p:txBody>
      </p:sp>
    </p:spTree>
    <p:extLst>
      <p:ext uri="{BB962C8B-B14F-4D97-AF65-F5344CB8AC3E}">
        <p14:creationId xmlns:p14="http://schemas.microsoft.com/office/powerpoint/2010/main" val="3406996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ROPUESTAS CAMPAÑA COMPAÑERISMO-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25761" cy="51435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214423" y="1747629"/>
            <a:ext cx="65563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b="1" dirty="0" smtClean="0"/>
              <a:t> COLOCAR EL NOMBRE DELL EQUIPO DESTINATARIO</a:t>
            </a:r>
            <a:endParaRPr lang="es-ES" sz="2100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1293812" y="3867159"/>
            <a:ext cx="65563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b="1" dirty="0" smtClean="0"/>
              <a:t> COLOCAR TU NOMBRE</a:t>
            </a:r>
            <a:endParaRPr lang="es-ES" sz="2100" b="1" dirty="0"/>
          </a:p>
        </p:txBody>
      </p:sp>
    </p:spTree>
    <p:extLst>
      <p:ext uri="{BB962C8B-B14F-4D97-AF65-F5344CB8AC3E}">
        <p14:creationId xmlns:p14="http://schemas.microsoft.com/office/powerpoint/2010/main" val="10070629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</Words>
  <Application>Microsoft Macintosh PowerPoint</Application>
  <PresentationFormat>Presentación en pantalla (16:9)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</dc:creator>
  <cp:lastModifiedBy>Fernando</cp:lastModifiedBy>
  <cp:revision>2</cp:revision>
  <dcterms:created xsi:type="dcterms:W3CDTF">2024-02-10T16:18:46Z</dcterms:created>
  <dcterms:modified xsi:type="dcterms:W3CDTF">2024-02-10T16:29:01Z</dcterms:modified>
</cp:coreProperties>
</file>