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0058400" cy="641985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75" d="100"/>
          <a:sy n="175" d="100"/>
        </p:scale>
        <p:origin x="-1344" y="-120"/>
      </p:cViewPr>
      <p:guideLst>
        <p:guide orient="horz" pos="2022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4380" y="1994315"/>
            <a:ext cx="8549640" cy="137610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8760" y="3637915"/>
            <a:ext cx="7040880" cy="16406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79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84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022272" y="240745"/>
            <a:ext cx="2488407" cy="512696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53562" y="240745"/>
            <a:ext cx="7301071" cy="512696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5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63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544" y="4125348"/>
            <a:ext cx="8549640" cy="127505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94544" y="2721007"/>
            <a:ext cx="8549640" cy="14043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22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53562" y="1402856"/>
            <a:ext cx="4894738" cy="39648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615941" y="1402856"/>
            <a:ext cx="4894739" cy="39648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42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257092"/>
            <a:ext cx="9052560" cy="1069975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920" y="1437036"/>
            <a:ext cx="4444207" cy="598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2920" y="2035924"/>
            <a:ext cx="4444207" cy="369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9528" y="1437036"/>
            <a:ext cx="4445953" cy="598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9528" y="2035924"/>
            <a:ext cx="4445953" cy="369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009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29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847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1" y="255605"/>
            <a:ext cx="3309144" cy="10878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32555" y="255606"/>
            <a:ext cx="5622925" cy="547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2921" y="1343414"/>
            <a:ext cx="3309144" cy="43913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60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1517" y="4493895"/>
            <a:ext cx="6035040" cy="5305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71517" y="573625"/>
            <a:ext cx="6035040" cy="38519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71517" y="5024425"/>
            <a:ext cx="6035040" cy="7534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99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02920" y="257092"/>
            <a:ext cx="9052560" cy="1069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920" y="1497966"/>
            <a:ext cx="9052560" cy="4236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02920" y="5950250"/>
            <a:ext cx="2346960" cy="341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0C12-DFD9-B54D-940B-79A51EB33277}" type="datetimeFigureOut">
              <a:rPr lang="es-ES" smtClean="0"/>
              <a:t>12/02/20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436620" y="5950250"/>
            <a:ext cx="3185160" cy="341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208520" y="5950250"/>
            <a:ext cx="2346960" cy="341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408AB-11CD-884C-9BAF-327F19AA670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60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OSTALES FEBRERO MES DE LA AMISTAD COMPAÑER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" y="0"/>
            <a:ext cx="10056141" cy="641985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507" y="820071"/>
            <a:ext cx="7061563" cy="1911736"/>
          </a:xfrm>
        </p:spPr>
        <p:txBody>
          <a:bodyPr>
            <a:normAutofit/>
          </a:bodyPr>
          <a:lstStyle/>
          <a:p>
            <a:r>
              <a:rPr lang="es-ES" sz="3800" dirty="0" smtClean="0"/>
              <a:t>Colocar Nombre Aqu</a:t>
            </a:r>
            <a:r>
              <a:rPr lang="es-ES" sz="3800" dirty="0" smtClean="0"/>
              <a:t>í</a:t>
            </a:r>
            <a:endParaRPr lang="es-ES" sz="3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629" y="3674200"/>
            <a:ext cx="5871029" cy="1224371"/>
          </a:xfrm>
        </p:spPr>
        <p:txBody>
          <a:bodyPr>
            <a:normAutofit/>
          </a:bodyPr>
          <a:lstStyle/>
          <a:p>
            <a:r>
              <a:rPr lang="es-ES" sz="3000" dirty="0" smtClean="0">
                <a:solidFill>
                  <a:schemeClr val="tx1"/>
                </a:solidFill>
              </a:rPr>
              <a:t>Pon tu Nombre Aqu</a:t>
            </a:r>
            <a:r>
              <a:rPr lang="es-ES" sz="3000" dirty="0" smtClean="0">
                <a:solidFill>
                  <a:schemeClr val="tx1"/>
                </a:solidFill>
              </a:rPr>
              <a:t>í</a:t>
            </a:r>
            <a:endParaRPr lang="es-E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4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STALES FEBRERO MES DE LA AMISTAD COMPAÑER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64152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507" y="820071"/>
            <a:ext cx="7061563" cy="1911736"/>
          </a:xfrm>
        </p:spPr>
        <p:txBody>
          <a:bodyPr>
            <a:normAutofit/>
          </a:bodyPr>
          <a:lstStyle/>
          <a:p>
            <a:r>
              <a:rPr lang="es-ES" sz="3800" dirty="0" smtClean="0"/>
              <a:t>Colocar Nombre Aqu</a:t>
            </a:r>
            <a:r>
              <a:rPr lang="es-ES" sz="3800" dirty="0" smtClean="0"/>
              <a:t>í</a:t>
            </a:r>
            <a:endParaRPr lang="es-ES" sz="3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629" y="3674200"/>
            <a:ext cx="5871029" cy="1224371"/>
          </a:xfrm>
        </p:spPr>
        <p:txBody>
          <a:bodyPr>
            <a:normAutofit/>
          </a:bodyPr>
          <a:lstStyle/>
          <a:p>
            <a:r>
              <a:rPr lang="es-ES" sz="3000" dirty="0" smtClean="0">
                <a:solidFill>
                  <a:schemeClr val="tx1"/>
                </a:solidFill>
              </a:rPr>
              <a:t>Pon tu Nombre Aqu</a:t>
            </a:r>
            <a:r>
              <a:rPr lang="es-ES" sz="3000" dirty="0" smtClean="0">
                <a:solidFill>
                  <a:schemeClr val="tx1"/>
                </a:solidFill>
              </a:rPr>
              <a:t>í</a:t>
            </a:r>
            <a:endParaRPr lang="es-E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763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Macintosh PowerPoint</Application>
  <PresentationFormat>Personalizado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Colocar Nombre Aquí</vt:lpstr>
      <vt:lpstr>Colocar Nombre Aquí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Colocar Nombre Aquí</dc:title>
  <dc:creator>Fernando</dc:creator>
  <cp:lastModifiedBy>Fernando</cp:lastModifiedBy>
  <cp:revision>1</cp:revision>
  <dcterms:created xsi:type="dcterms:W3CDTF">2020-02-12T23:48:12Z</dcterms:created>
  <dcterms:modified xsi:type="dcterms:W3CDTF">2020-02-12T23:55:40Z</dcterms:modified>
</cp:coreProperties>
</file>